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AI 触控感应鼠标</a:t>
            </a:r>
          </a:p>
          <a:p>
            <a:r>
              <a:t>研发立项深度评审报告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基于低功耗 AI 芯片的智能交互方案</a:t>
            </a:r>
          </a:p>
          <a:p>
            <a:r>
              <a:t>2026-03-04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决策门禁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Gate 1（W+8）：技术可行性验证</a:t>
            </a:r>
          </a:p>
          <a:p>
            <a:pPr/>
            <a:r>
              <a:t>  - AI 推理延迟实测 &lt;20ms ✓</a:t>
            </a:r>
          </a:p>
          <a:p>
            <a:pPr/>
            <a:r>
              <a:t>  - 触控面板良率 &gt;90% ✓</a:t>
            </a:r>
          </a:p>
          <a:p>
            <a:pPr/>
            <a:r>
              <a:t>Gate 2（W+12）：商业可行性验证</a:t>
            </a:r>
          </a:p>
          <a:p>
            <a:pPr/>
            <a:r>
              <a:t>  - 用户付费意愿 NPS &gt;40 ✓</a:t>
            </a:r>
          </a:p>
          <a:p>
            <a:pPr/>
            <a:r>
              <a:t>  - BOM 成本支撑 $129 定价 ✓</a:t>
            </a:r>
          </a:p>
          <a:p>
            <a:pPr/>
            <a:r>
              <a:t>通过两道门禁后，进入正式立项阶段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执行摘要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立项建议：有条件通过</a:t>
            </a:r>
          </a:p>
          <a:p>
            <a:pPr/>
            <a:r>
              <a:t>核心差异化：AI 驱动的智能触控手势识别</a:t>
            </a:r>
          </a:p>
          <a:p>
            <a:pPr/>
            <a:r>
              <a:t>目标定价：$129-149（高端办公市场）</a:t>
            </a:r>
          </a:p>
          <a:p>
            <a:pPr/>
            <a:r>
              <a:t>关键风险：AI 芯片功耗、触控良率、用户付费意愿</a:t>
            </a:r>
          </a:p>
          <a:p>
            <a:pPr/>
            <a:r>
              <a:t>建议：先完成三项技术验证再全面立项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市场情报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美国无线鼠标市场：2024 $6.35亿 → 2033 $10.8亿</a:t>
            </a:r>
          </a:p>
          <a:p>
            <a:pPr/>
            <a:r>
              <a:t>AI 智能鼠标市场：预计 2033 达 $35亿（CAGR 15.6%）</a:t>
            </a:r>
          </a:p>
          <a:p>
            <a:pPr/>
            <a:r>
              <a:t>竞品格局：Logitech MX Master 主导，但触控体验被诟病</a:t>
            </a:r>
          </a:p>
          <a:p>
            <a:pPr/>
            <a:r>
              <a:t>市场空白：AI + 触控融合方案尚无标杆产品</a:t>
            </a:r>
          </a:p>
          <a:p>
            <a:pPr/>
            <a:r>
              <a:t>机会窗口：2026-2027 是最佳入场时机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用户痛点分析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🔴 触控过敏/误触 - "最轻的触碰就让屏幕乱飘"</a:t>
            </a:r>
          </a:p>
          <a:p>
            <a:pPr/>
            <a:r>
              <a:t>🔴 手势按钮失灵 - "随机停止工作，软件层问题"</a:t>
            </a:r>
          </a:p>
          <a:p>
            <a:pPr/>
            <a:r>
              <a:t>🟡 人体工学差 - "手腕疼痛，大手用户 RSI"</a:t>
            </a:r>
          </a:p>
          <a:p>
            <a:pPr/>
            <a:r>
              <a:t>🟡 软件依赖 - "没有 Logi Options+ 手势完全不能用"</a:t>
            </a:r>
          </a:p>
          <a:p>
            <a:pPr/>
            <a:r>
              <a:t>💡 机会：用 AI 解决误触问题，实现"理解意图"而非"碰到就触发"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SWOT 分析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r>
              <a:t>优势 &amp; 机会</a:t>
            </a:r>
          </a:p>
          <a:p>
            <a:pPr lvl="1"/>
            <a:r>
              <a:t>✅ Lenovo 供应链整合能力</a:t>
            </a:r>
          </a:p>
          <a:p>
            <a:pPr lvl="1"/>
            <a:r>
              <a:t>✅ ME/EE/FW/SW 全栈团队</a:t>
            </a:r>
          </a:p>
          <a:p>
            <a:pPr lvl="1"/>
            <a:r>
              <a:t>✅ 企业客户渠道优势</a:t>
            </a:r>
          </a:p>
          <a:p>
            <a:pPr lvl="1"/>
            <a:r>
              <a:t>🚀 AI 鼠标品类空白期</a:t>
            </a:r>
          </a:p>
          <a:p>
            <a:pPr lvl="1"/>
            <a:r>
              <a:t>🚀 触控+AI 融合无标杆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r>
              <a:t>劣势 &amp; 威胁</a:t>
            </a:r>
          </a:p>
          <a:p>
            <a:pPr lvl="1"/>
            <a:r>
              <a:t>⚠️ 鼠标品牌认知弱于罗技</a:t>
            </a:r>
          </a:p>
          <a:p>
            <a:pPr lvl="1"/>
            <a:r>
              <a:t>⚠️ 触控传感器无自研能力</a:t>
            </a:r>
          </a:p>
          <a:p>
            <a:pPr lvl="1"/>
            <a:r>
              <a:t>🔴 Logitech Haptic 专利壁垒</a:t>
            </a:r>
          </a:p>
          <a:p>
            <a:pPr lvl="1"/>
            <a:r>
              <a:t>🔴 低功耗 AI 芯片成本高</a:t>
            </a:r>
          </a:p>
          <a:p>
            <a:pPr lvl="1"/>
            <a:r>
              <a:t>🔴 Apple 可能入场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技术架构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ME：触控面板集成 + 散热结构 + 天线布局</a:t>
            </a:r>
          </a:p>
          <a:p>
            <a:pPr/>
            <a:r>
              <a:t>EE：触控控制器 + 低功耗 AI 芯片 + 电源管理</a:t>
            </a:r>
          </a:p>
          <a:p>
            <a:pPr/>
            <a:r>
              <a:t>FW：触控数据采集 → AI 手势推理 → 功耗状态机</a:t>
            </a:r>
          </a:p>
          <a:p>
            <a:pPr/>
            <a:r>
              <a:t>关键指标：AI 推理延迟 &lt;20ms，续航 &gt;90 天</a:t>
            </a:r>
          </a:p>
          <a:p>
            <a:pPr/>
            <a:r>
              <a:t>芯片选型：Ambiq Apollo4 / Syntiant NDP120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竞品对标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Logitech MX Master 4：触控手势 + 生态，$99</a:t>
            </a:r>
          </a:p>
          <a:p>
            <a:pPr/>
            <a:r>
              <a:t>Apple Magic Mouse：全触控面，人体工学差，$99</a:t>
            </a:r>
          </a:p>
          <a:p>
            <a:pPr/>
            <a:r>
              <a:t>Razer Pro Click V2：AI 按键触发，无触控，$139</a:t>
            </a:r>
          </a:p>
          <a:p>
            <a:pPr/>
            <a:r>
              <a:t>我方目标：智能触控 + 本地 AI 推理，$129-149</a:t>
            </a:r>
          </a:p>
          <a:p>
            <a:pPr/>
            <a:r>
              <a:t>差异化："理解手势意图" vs "碰到就触发"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风险矩阵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🔴 AI 芯片功耗超标（影响 9/10，概率 40%）→ 备选 Syntiant</a:t>
            </a:r>
          </a:p>
          <a:p>
            <a:pPr/>
            <a:r>
              <a:t>🔴 触控良率不达标（影响 8/10，概率 30%）→ 缩小触控区域</a:t>
            </a:r>
          </a:p>
          <a:p>
            <a:pPr/>
            <a:r>
              <a:t>🟡 Logitech 专利诉讼（影响 7/10，概率 20%）→ 规避 Haptic</a:t>
            </a:r>
          </a:p>
          <a:p>
            <a:pPr/>
            <a:r>
              <a:t>🟡 用户不买单（影响 8/10，概率 35%）→ 先做企业定制验证</a:t>
            </a:r>
          </a:p>
          <a:p>
            <a:pPr/>
            <a:r>
              <a:t>缓解策略：分阶段验证，降低沉没成本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行动计划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[EE Lead] W+4：完成 3 款低功耗 AI 芯片选型评估</a:t>
            </a:r>
          </a:p>
          <a:p>
            <a:pPr/>
            <a:r>
              <a:t>[ME Lead] W+6：输出触控面板集成方案 + 热仿真报告</a:t>
            </a:r>
          </a:p>
          <a:p>
            <a:pPr/>
            <a:r>
              <a:t>[FW Lead] W+8：搭建手势识别 Demo，验证延迟 &lt;20ms</a:t>
            </a:r>
          </a:p>
          <a:p>
            <a:pPr/>
            <a:r>
              <a:t>[PM] W+4：完成 50 人用户付费意愿调研</a:t>
            </a:r>
          </a:p>
          <a:p>
            <a:pPr/>
            <a:r>
              <a:t>[供应链] W+6：锁定触控传感器供应商，获取报价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